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077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5/27/2017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5/27/2017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bg-BG" sz="3200" b="1" dirty="0" smtClean="0">
                <a:solidFill>
                  <a:schemeClr val="tx1"/>
                </a:solidFill>
              </a:rPr>
              <a:t>Атаки срещу регулярни изрази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bg-BG" sz="1600" dirty="0" smtClean="0"/>
              <a:t>/</a:t>
            </a:r>
            <a:r>
              <a:rPr lang="en-US" sz="2400" b="1" dirty="0" err="1" smtClean="0">
                <a:solidFill>
                  <a:schemeClr val="tx1"/>
                </a:solidFill>
              </a:rPr>
              <a:t>ReDos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bg-BG" sz="2400" b="1" dirty="0" smtClean="0">
                <a:solidFill>
                  <a:schemeClr val="tx1"/>
                </a:solidFill>
              </a:rPr>
              <a:t>атаки</a:t>
            </a:r>
            <a:r>
              <a:rPr lang="bg-BG" sz="1600" dirty="0" smtClean="0"/>
              <a:t>/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3352800" y="44196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/>
              <a:t>Елена Попова, КН, курс 4, гр 3, ФН: 80970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917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Модел </a:t>
            </a:r>
            <a:r>
              <a:rPr lang="bg-BG" dirty="0"/>
              <a:t>за </a:t>
            </a:r>
            <a:r>
              <a:rPr lang="bg-BG" dirty="0" smtClean="0"/>
              <a:t>търсене</a:t>
            </a:r>
          </a:p>
          <a:p>
            <a:r>
              <a:rPr lang="en-US" dirty="0"/>
              <a:t>F</a:t>
            </a:r>
            <a:r>
              <a:rPr lang="bg-BG" dirty="0" smtClean="0"/>
              <a:t>ind </a:t>
            </a:r>
            <a:r>
              <a:rPr lang="bg-BG" dirty="0"/>
              <a:t>and </a:t>
            </a:r>
            <a:r>
              <a:rPr lang="bg-BG" dirty="0" smtClean="0"/>
              <a:t>replace, текстообработка, </a:t>
            </a:r>
            <a:r>
              <a:rPr lang="bg-BG" dirty="0"/>
              <a:t>grep </a:t>
            </a:r>
            <a:endParaRPr lang="bg-BG" dirty="0" smtClean="0"/>
          </a:p>
          <a:p>
            <a:r>
              <a:rPr lang="bg-BG" dirty="0" smtClean="0"/>
              <a:t>В уеб – най-често валидация на вход като </a:t>
            </a:r>
            <a:r>
              <a:rPr lang="en-US" dirty="0" smtClean="0"/>
              <a:t>e-mail </a:t>
            </a:r>
            <a:r>
              <a:rPr lang="bg-BG" dirty="0" smtClean="0"/>
              <a:t>адрес, телефон и др.</a:t>
            </a:r>
          </a:p>
          <a:p>
            <a:r>
              <a:rPr lang="bg-BG" dirty="0" smtClean="0"/>
              <a:t>Пример: 	</a:t>
            </a:r>
            <a:r>
              <a:rPr lang="en-US" dirty="0" smtClean="0"/>
              <a:t>^(</a:t>
            </a:r>
            <a:r>
              <a:rPr lang="en-US" dirty="0"/>
              <a:t>a+)+$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dirty="0" smtClean="0"/>
              <a:t>Регулярни изрази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451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Детерминистичен краен автомат</a:t>
            </a:r>
          </a:p>
          <a:p>
            <a:pPr marL="109728" indent="0">
              <a:buNone/>
            </a:pPr>
            <a:r>
              <a:rPr lang="en-US" i="1" dirty="0"/>
              <a:t>M</a:t>
            </a:r>
            <a:r>
              <a:rPr lang="en-US" dirty="0"/>
              <a:t>=(</a:t>
            </a:r>
            <a:r>
              <a:rPr lang="en-US" i="1" dirty="0" err="1"/>
              <a:t>K</a:t>
            </a:r>
            <a:r>
              <a:rPr lang="en-US" dirty="0" err="1"/>
              <a:t>,Σ,</a:t>
            </a:r>
            <a:r>
              <a:rPr lang="en-US" i="1" dirty="0" err="1"/>
              <a:t>δ</a:t>
            </a:r>
            <a:r>
              <a:rPr lang="en-US" dirty="0" err="1"/>
              <a:t>,</a:t>
            </a:r>
            <a:r>
              <a:rPr lang="en-US" i="1" dirty="0" err="1"/>
              <a:t>s</a:t>
            </a:r>
            <a:r>
              <a:rPr lang="en-US" dirty="0" err="1"/>
              <a:t>,</a:t>
            </a:r>
            <a:r>
              <a:rPr lang="en-US" i="1" dirty="0" err="1"/>
              <a:t>F</a:t>
            </a:r>
            <a:r>
              <a:rPr lang="en-US" dirty="0"/>
              <a:t>) </a:t>
            </a:r>
            <a:r>
              <a:rPr lang="bg-BG" dirty="0" smtClean="0"/>
              <a:t>, където</a:t>
            </a:r>
          </a:p>
          <a:p>
            <a:pPr marL="109728" indent="0">
              <a:buNone/>
            </a:pPr>
            <a:endParaRPr lang="bg-BG" dirty="0"/>
          </a:p>
          <a:p>
            <a:pPr lvl="0"/>
            <a:r>
              <a:rPr lang="en-US" i="1" dirty="0"/>
              <a:t>K</a:t>
            </a:r>
            <a:r>
              <a:rPr lang="en-US" dirty="0"/>
              <a:t> е </a:t>
            </a:r>
            <a:r>
              <a:rPr lang="en-US" dirty="0" err="1"/>
              <a:t>крайно</a:t>
            </a:r>
            <a:r>
              <a:rPr lang="en-US" dirty="0"/>
              <a:t> </a:t>
            </a:r>
            <a:r>
              <a:rPr lang="en-US" dirty="0" err="1"/>
              <a:t>множество</a:t>
            </a:r>
            <a:r>
              <a:rPr lang="en-US" dirty="0"/>
              <a:t> </a:t>
            </a:r>
            <a:r>
              <a:rPr lang="en-US" dirty="0" err="1"/>
              <a:t>от</a:t>
            </a:r>
            <a:r>
              <a:rPr lang="en-US" dirty="0"/>
              <a:t> </a:t>
            </a:r>
            <a:r>
              <a:rPr lang="en-US" dirty="0" err="1"/>
              <a:t>състояния</a:t>
            </a:r>
            <a:endParaRPr lang="en-US" dirty="0"/>
          </a:p>
          <a:p>
            <a:pPr lvl="0"/>
            <a:r>
              <a:rPr lang="en-US" dirty="0"/>
              <a:t>Σ е </a:t>
            </a:r>
            <a:r>
              <a:rPr lang="en-US" dirty="0" err="1"/>
              <a:t>азбука</a:t>
            </a:r>
            <a:endParaRPr lang="en-US" dirty="0"/>
          </a:p>
          <a:p>
            <a:pPr lvl="0"/>
            <a:r>
              <a:rPr lang="en-US" i="1" dirty="0" err="1"/>
              <a:t>s</a:t>
            </a:r>
            <a:r>
              <a:rPr lang="en-US" dirty="0" err="1"/>
              <a:t>∈</a:t>
            </a:r>
            <a:r>
              <a:rPr lang="en-US" i="1" dirty="0" err="1"/>
              <a:t>K</a:t>
            </a:r>
            <a:r>
              <a:rPr lang="en-US" dirty="0"/>
              <a:t> е </a:t>
            </a:r>
            <a:r>
              <a:rPr lang="en-US" dirty="0" err="1"/>
              <a:t>начално</a:t>
            </a:r>
            <a:r>
              <a:rPr lang="en-US" dirty="0"/>
              <a:t> </a:t>
            </a:r>
            <a:r>
              <a:rPr lang="en-US" dirty="0" err="1"/>
              <a:t>състояние</a:t>
            </a:r>
            <a:endParaRPr lang="en-US" dirty="0"/>
          </a:p>
          <a:p>
            <a:pPr lvl="0"/>
            <a:r>
              <a:rPr lang="en-US" i="1" dirty="0"/>
              <a:t>F</a:t>
            </a:r>
            <a:r>
              <a:rPr lang="en-US" dirty="0"/>
              <a:t>⊆</a:t>
            </a:r>
            <a:r>
              <a:rPr lang="en-US" i="1" dirty="0"/>
              <a:t>K</a:t>
            </a:r>
            <a:r>
              <a:rPr lang="en-US" dirty="0"/>
              <a:t> е </a:t>
            </a:r>
            <a:r>
              <a:rPr lang="en-US" dirty="0" err="1"/>
              <a:t>множество</a:t>
            </a:r>
            <a:r>
              <a:rPr lang="en-US" dirty="0"/>
              <a:t> </a:t>
            </a:r>
            <a:r>
              <a:rPr lang="en-US" dirty="0" err="1"/>
              <a:t>от</a:t>
            </a:r>
            <a:r>
              <a:rPr lang="en-US" dirty="0"/>
              <a:t> </a:t>
            </a:r>
            <a:r>
              <a:rPr lang="en-US" dirty="0" err="1"/>
              <a:t>крайни</a:t>
            </a:r>
            <a:r>
              <a:rPr lang="en-US" dirty="0"/>
              <a:t> </a:t>
            </a:r>
            <a:r>
              <a:rPr lang="en-US" dirty="0" err="1"/>
              <a:t>състояния</a:t>
            </a:r>
            <a:endParaRPr lang="en-US" dirty="0"/>
          </a:p>
          <a:p>
            <a:pPr lvl="0"/>
            <a:r>
              <a:rPr lang="en-US" i="1" dirty="0"/>
              <a:t>δ</a:t>
            </a:r>
            <a:r>
              <a:rPr lang="en-US" dirty="0"/>
              <a:t> е </a:t>
            </a:r>
            <a:r>
              <a:rPr lang="en-US" dirty="0" err="1"/>
              <a:t>функция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прехода</a:t>
            </a:r>
            <a:r>
              <a:rPr lang="en-US" dirty="0"/>
              <a:t>, </a:t>
            </a:r>
            <a:r>
              <a:rPr lang="en-US" i="1" dirty="0"/>
              <a:t>K</a:t>
            </a:r>
            <a:r>
              <a:rPr lang="en-US" dirty="0"/>
              <a:t>×Σ→</a:t>
            </a:r>
            <a:r>
              <a:rPr lang="en-US" i="1" dirty="0"/>
              <a:t>K</a:t>
            </a:r>
            <a:r>
              <a:rPr lang="en-US" dirty="0"/>
              <a:t> </a:t>
            </a:r>
          </a:p>
          <a:p>
            <a:pPr marL="109728" indent="0">
              <a:buNone/>
            </a:pP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dirty="0" smtClean="0"/>
              <a:t>Автомати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299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bg-BG" dirty="0" smtClean="0"/>
              <a:t>			</a:t>
            </a:r>
            <a:r>
              <a:rPr lang="bg-BG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  <a:r>
              <a:rPr lang="en-US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^(</a:t>
            </a: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+)+$</a:t>
            </a:r>
            <a:endParaRPr lang="bg-BG" sz="3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bg-BG" dirty="0" smtClean="0"/>
          </a:p>
          <a:p>
            <a:endParaRPr lang="bg-BG" dirty="0" smtClean="0"/>
          </a:p>
          <a:p>
            <a:endParaRPr lang="bg-BG" dirty="0"/>
          </a:p>
          <a:p>
            <a:endParaRPr lang="bg-BG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048000"/>
            <a:ext cx="7772400" cy="248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67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bg-BG" sz="2800" dirty="0"/>
              <a:t>Групиране с повторение</a:t>
            </a:r>
            <a:endParaRPr lang="en-US" sz="2400" dirty="0"/>
          </a:p>
          <a:p>
            <a:pPr lvl="0"/>
            <a:r>
              <a:rPr lang="bg-BG" sz="2800" dirty="0"/>
              <a:t>В повторената група:</a:t>
            </a:r>
            <a:endParaRPr lang="en-US" sz="2400" dirty="0"/>
          </a:p>
          <a:p>
            <a:pPr lvl="1"/>
            <a:r>
              <a:rPr lang="bg-BG" sz="2400" dirty="0"/>
              <a:t>Повторение</a:t>
            </a:r>
            <a:endParaRPr lang="en-US" sz="2000" dirty="0"/>
          </a:p>
          <a:p>
            <a:pPr lvl="1"/>
            <a:r>
              <a:rPr lang="bg-BG" sz="2400" dirty="0"/>
              <a:t>Смяна с припокриване</a:t>
            </a:r>
            <a:endParaRPr lang="en-US" sz="2000" dirty="0"/>
          </a:p>
          <a:p>
            <a:pPr marL="109728" indent="0">
              <a:buNone/>
            </a:pPr>
            <a:r>
              <a:rPr lang="bg-BG" dirty="0" smtClean="0"/>
              <a:t>Примери:</a:t>
            </a:r>
          </a:p>
          <a:p>
            <a:pPr lvl="0"/>
            <a:r>
              <a:rPr lang="en-US" dirty="0"/>
              <a:t>(a+)+</a:t>
            </a:r>
          </a:p>
          <a:p>
            <a:pPr lvl="0"/>
            <a:r>
              <a:rPr lang="en-US" dirty="0"/>
              <a:t>([a-</a:t>
            </a:r>
            <a:r>
              <a:rPr lang="en-US" dirty="0" err="1"/>
              <a:t>zA</a:t>
            </a:r>
            <a:r>
              <a:rPr lang="en-US" dirty="0"/>
              <a:t>-Z]+)*</a:t>
            </a:r>
          </a:p>
          <a:p>
            <a:pPr lvl="0"/>
            <a:r>
              <a:rPr lang="en-US" dirty="0"/>
              <a:t>(</a:t>
            </a:r>
            <a:r>
              <a:rPr lang="en-US" dirty="0" err="1"/>
              <a:t>a|aa</a:t>
            </a:r>
            <a:r>
              <a:rPr lang="en-US" dirty="0"/>
              <a:t>)+</a:t>
            </a:r>
          </a:p>
          <a:p>
            <a:pPr lvl="0"/>
            <a:r>
              <a:rPr lang="en-US" dirty="0"/>
              <a:t>(</a:t>
            </a:r>
            <a:r>
              <a:rPr lang="en-US" dirty="0" err="1"/>
              <a:t>a|a</a:t>
            </a:r>
            <a:r>
              <a:rPr lang="en-US" dirty="0"/>
              <a:t>?)+</a:t>
            </a:r>
          </a:p>
          <a:p>
            <a:pPr marL="109728" indent="0">
              <a:buNone/>
            </a:pPr>
            <a:r>
              <a:rPr lang="bg-BG" dirty="0" smtClean="0"/>
              <a:t>При вход: ааааааааааааааааааа!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dirty="0" smtClean="0"/>
              <a:t>Зъл регекс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8983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76</TotalTime>
  <Words>126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Атаки срещу регулярни изрази</vt:lpstr>
      <vt:lpstr>Регулярни изрази</vt:lpstr>
      <vt:lpstr>Автомати</vt:lpstr>
      <vt:lpstr>PowerPoint Presentation</vt:lpstr>
      <vt:lpstr>Зъл регекс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Атаки срещу регулярни изрази</dc:title>
  <dc:creator>Elena Popova</dc:creator>
  <cp:lastModifiedBy>Elena Popova</cp:lastModifiedBy>
  <cp:revision>16</cp:revision>
  <dcterms:created xsi:type="dcterms:W3CDTF">2006-08-16T00:00:00Z</dcterms:created>
  <dcterms:modified xsi:type="dcterms:W3CDTF">2017-05-27T13:29:31Z</dcterms:modified>
</cp:coreProperties>
</file>